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7"/>
  </p:notesMasterIdLst>
  <p:handoutMasterIdLst>
    <p:handoutMasterId r:id="rId8"/>
  </p:handoutMasterIdLst>
  <p:sldIdLst>
    <p:sldId id="256" r:id="rId3"/>
    <p:sldId id="284" r:id="rId4"/>
    <p:sldId id="283" r:id="rId5"/>
    <p:sldId id="281" r:id="rId6"/>
  </p:sldIdLst>
  <p:sldSz cx="9144000" cy="6858000" type="screen4x3"/>
  <p:notesSz cx="6858000" cy="9144000"/>
  <p:embeddedFontLst>
    <p:embeddedFont>
      <p:font typeface="Segoe UI" panose="020B0502040204020203" pitchFamily="34" charset="0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Perpetua" panose="02020502060401020303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0" autoAdjust="0"/>
  </p:normalViewPr>
  <p:slideViewPr>
    <p:cSldViewPr>
      <p:cViewPr>
        <p:scale>
          <a:sx n="77" d="100"/>
          <a:sy n="77" d="100"/>
        </p:scale>
        <p:origin x="-1200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Master" Target="slideMasters/slideMaster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5/18/2014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5/18/2014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orldlanguagestech.wikispaces.com/Workshop+agenda" TargetMode="External"/><Relationship Id="rId13" Type="http://schemas.openxmlformats.org/officeDocument/2006/relationships/hyperlink" Target="http://www.polleverywhere.com/multiple_choice_polls/ZVwhXBwpUgm91nz" TargetMode="External"/><Relationship Id="rId3" Type="http://schemas.openxmlformats.org/officeDocument/2006/relationships/hyperlink" Target="http://animoto.com/play/W118xZ0xPp0j4KYpskdfcg" TargetMode="External"/><Relationship Id="rId7" Type="http://schemas.openxmlformats.org/officeDocument/2006/relationships/hyperlink" Target="http://prezi.com/tbuesdnl_g3s/oktoberfest/" TargetMode="External"/><Relationship Id="rId12" Type="http://schemas.openxmlformats.org/officeDocument/2006/relationships/hyperlink" Target="http://www.quia.com/servlets/quia.activities.common.ActivityEditor?AE_rand=514909248&amp;AE_stateKey=rt3_a13cfe2a2dfa4beaa7fce3a7d6841944_hsl58ejy_sjk&amp;AE_atSessionStart=Y&amp;tag_tab_type_input=0&amp;tag_quia_web_session_id=rt0_9f9bf4e0050806a37d51674d0709ca64_hsl585" TargetMode="External"/><Relationship Id="rId2" Type="http://schemas.openxmlformats.org/officeDocument/2006/relationships/hyperlink" Target="http://goanimate.com/videos/0KZFEw098w_4?utm_source=linkshare&amp;utm_medium=linkshare&amp;utm_campaign=usercontent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mind42.com/mindmap/e02a35ca-3edf-48ae-bec3-9d9ada290979" TargetMode="External"/><Relationship Id="rId11" Type="http://schemas.openxmlformats.org/officeDocument/2006/relationships/hyperlink" Target="http://www.voki.com/pickup.php?scid=7845637&amp;height=267&amp;width=200" TargetMode="External"/><Relationship Id="rId5" Type="http://schemas.openxmlformats.org/officeDocument/2006/relationships/hyperlink" Target="https://voicethread.com/?#u3842715" TargetMode="External"/><Relationship Id="rId15" Type="http://schemas.openxmlformats.org/officeDocument/2006/relationships/hyperlink" Target="https://audioboo.fm/users/1488603/boos" TargetMode="External"/><Relationship Id="rId10" Type="http://schemas.openxmlformats.org/officeDocument/2006/relationships/hyperlink" Target="http://actfl.pbworks.com/w/page/53612263/Activity%20II:%20News%20Aggregators" TargetMode="External"/><Relationship Id="rId4" Type="http://schemas.openxmlformats.org/officeDocument/2006/relationships/hyperlink" Target="http://quizlet.com/latest" TargetMode="External"/><Relationship Id="rId9" Type="http://schemas.openxmlformats.org/officeDocument/2006/relationships/hyperlink" Target="https://create.kahoot.it/#user/36b2cf85-2bd5-429c-bc49-bd4217bdce49/kahoots/created" TargetMode="External"/><Relationship Id="rId14" Type="http://schemas.openxmlformats.org/officeDocument/2006/relationships/hyperlink" Target="http://padlet.com/wall/fraugreco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. Century Skills – Technology Tools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Michaela Greco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2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04800"/>
            <a:ext cx="220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solidFill>
                  <a:schemeClr val="bg1">
                    <a:lumMod val="95000"/>
                  </a:schemeClr>
                </a:solidFill>
                <a:hlinkClick r:id="rId2"/>
              </a:rPr>
              <a:t>Goanimate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4267200"/>
            <a:ext cx="2057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>
                <a:hlinkClick r:id="rId3"/>
              </a:rPr>
              <a:t>A</a:t>
            </a:r>
            <a:r>
              <a:rPr lang="en-US" sz="3200" u="sng" dirty="0" smtClean="0">
                <a:hlinkClick r:id="rId3"/>
              </a:rPr>
              <a:t>nimoto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943600" y="457200"/>
            <a:ext cx="13684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>
                <a:hlinkClick r:id="rId4"/>
              </a:rPr>
              <a:t>Q</a:t>
            </a:r>
            <a:r>
              <a:rPr lang="en-US" sz="3200" u="sng" dirty="0" smtClean="0">
                <a:hlinkClick r:id="rId4"/>
              </a:rPr>
              <a:t>uizlet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914400" y="1371600"/>
            <a:ext cx="22182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>
                <a:hlinkClick r:id="rId5"/>
              </a:rPr>
              <a:t>Voicethread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7239000" y="3962400"/>
            <a:ext cx="1315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hlinkClick r:id="rId6"/>
              </a:rPr>
              <a:t>Mind42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200400" y="4724400"/>
            <a:ext cx="100019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>
                <a:hlinkClick r:id="rId7"/>
              </a:rPr>
              <a:t>Prezi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04800" y="2971800"/>
            <a:ext cx="2640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hlinkClick r:id="rId8"/>
              </a:rPr>
              <a:t>Worldlanguagetech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3581400" y="2819400"/>
            <a:ext cx="138030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>
                <a:hlinkClick r:id="rId9"/>
              </a:rPr>
              <a:t>Kahoot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2971800" y="3810000"/>
            <a:ext cx="3406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hlinkClick r:id="rId10"/>
              </a:rPr>
              <a:t>ACTFL 2013 workshop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5791200" y="4953000"/>
            <a:ext cx="1040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hlinkClick r:id="rId11"/>
              </a:rPr>
              <a:t>Voki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3429000" y="533400"/>
            <a:ext cx="106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u="sng" dirty="0">
                <a:hlinkClick r:id="rId12"/>
              </a:rPr>
              <a:t>Quia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>
            <a:off x="6172200" y="1524000"/>
            <a:ext cx="2459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hlinkClick r:id="rId13"/>
              </a:rPr>
              <a:t>Polleverywhere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5638800" y="2819400"/>
            <a:ext cx="32640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>
                <a:hlinkClick r:id="rId14"/>
              </a:rPr>
              <a:t>Padlet/Wallwisher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3733800" y="1600200"/>
            <a:ext cx="181231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>
                <a:hlinkClick r:id="rId15"/>
              </a:rPr>
              <a:t>Audioboo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0563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eclipse\Downloads\tree_of_knowledge_book_swinging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5137108" cy="550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2209800" cy="533401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Thank you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86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hultafel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Schultafel.potx</Template>
  <TotalTime>7546</TotalTime>
  <Words>29</Words>
  <Application>Microsoft Office PowerPoint</Application>
  <PresentationFormat>On-screen Show (4:3)</PresentationFormat>
  <Paragraphs>18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Segoe UI</vt:lpstr>
      <vt:lpstr>Calibri</vt:lpstr>
      <vt:lpstr>Perpetua</vt:lpstr>
      <vt:lpstr>Schultafel</vt:lpstr>
      <vt:lpstr>21st. Century Skills – Technology Tools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Chalkboard</dc:title>
  <dc:creator>Karsten</dc:creator>
  <cp:lastModifiedBy>Karsten</cp:lastModifiedBy>
  <cp:revision>208</cp:revision>
  <dcterms:modified xsi:type="dcterms:W3CDTF">2014-05-18T19:41:20Z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